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12192000" cy="10390188"/>
  <p:notesSz cx="6858000" cy="9144000"/>
  <p:embeddedFontLst>
    <p:embeddedFont>
      <p:font typeface="Oswald" panose="00000500000000000000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qFkW75lu5o3Tu7VzcaO+uMmLa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BAB"/>
    <a:srgbClr val="F2F2F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D08266-3246-4A94-8D84-5F9DB0A731D6}">
  <a:tblStyle styleId="{03D08266-3246-4A94-8D84-5F9DB0A731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>
        <p:scale>
          <a:sx n="72" d="100"/>
          <a:sy n="72" d="100"/>
        </p:scale>
        <p:origin x="4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4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e Tan" userId="0c753389-99b5-47f6-8358-2858fedb9b12" providerId="ADAL" clId="{3305C817-069B-49B6-AF59-73CF37F2F185}"/>
    <pc:docChg chg="undo custSel modSld">
      <pc:chgData name="Magdalene Tan" userId="0c753389-99b5-47f6-8358-2858fedb9b12" providerId="ADAL" clId="{3305C817-069B-49B6-AF59-73CF37F2F185}" dt="2026-02-04T08:28:51.308" v="96" actId="20577"/>
      <pc:docMkLst>
        <pc:docMk/>
      </pc:docMkLst>
      <pc:sldChg chg="modSp mod">
        <pc:chgData name="Magdalene Tan" userId="0c753389-99b5-47f6-8358-2858fedb9b12" providerId="ADAL" clId="{3305C817-069B-49B6-AF59-73CF37F2F185}" dt="2026-02-04T08:28:51.308" v="96" actId="20577"/>
        <pc:sldMkLst>
          <pc:docMk/>
          <pc:sldMk cId="0" sldId="264"/>
        </pc:sldMkLst>
        <pc:graphicFrameChg chg="mod modGraphic">
          <ac:chgData name="Magdalene Tan" userId="0c753389-99b5-47f6-8358-2858fedb9b12" providerId="ADAL" clId="{3305C817-069B-49B6-AF59-73CF37F2F185}" dt="2026-02-04T08:28:51.308" v="96" actId="20577"/>
          <ac:graphicFrameMkLst>
            <pc:docMk/>
            <pc:sldMk cId="0" sldId="264"/>
            <ac:graphicFrameMk id="8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685800"/>
            <a:ext cx="40227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685800"/>
            <a:ext cx="40227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700432"/>
            <a:ext cx="9144000" cy="361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5457255"/>
            <a:ext cx="9144000" cy="2508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553183"/>
            <a:ext cx="10515600" cy="2008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2765907"/>
            <a:ext cx="5181600" cy="6592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2765907"/>
            <a:ext cx="5181600" cy="6592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553183"/>
            <a:ext cx="10515600" cy="2008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91" y="2547040"/>
            <a:ext cx="5157787" cy="1248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91" y="3795306"/>
            <a:ext cx="5157787" cy="5582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2547040"/>
            <a:ext cx="5183188" cy="1248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3795306"/>
            <a:ext cx="5183188" cy="5582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553183"/>
            <a:ext cx="10515600" cy="2008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91" y="692679"/>
            <a:ext cx="3932237" cy="2424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1495997"/>
            <a:ext cx="6172200" cy="738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91" y="3117058"/>
            <a:ext cx="3932237" cy="577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91" y="692679"/>
            <a:ext cx="3932237" cy="2424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1495997"/>
            <a:ext cx="6172200" cy="738376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91" y="3117058"/>
            <a:ext cx="3932237" cy="577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553183"/>
            <a:ext cx="10515600" cy="2008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799761" y="804345"/>
            <a:ext cx="659247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5636749" y="3641333"/>
            <a:ext cx="8805204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302749" y="1088633"/>
            <a:ext cx="8805204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553183"/>
            <a:ext cx="10515600" cy="2008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2765907"/>
            <a:ext cx="10515600" cy="6592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9630167"/>
            <a:ext cx="41148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9630167"/>
            <a:ext cx="2743200" cy="553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2327322435"/>
              </p:ext>
            </p:extLst>
          </p:nvPr>
        </p:nvGraphicFramePr>
        <p:xfrm>
          <a:off x="0" y="2555"/>
          <a:ext cx="12192000" cy="10338019"/>
        </p:xfrm>
        <a:graphic>
          <a:graphicData uri="http://schemas.openxmlformats.org/drawingml/2006/table">
            <a:tbl>
              <a:tblPr>
                <a:noFill/>
                <a:tableStyleId>{03D08266-3246-4A94-8D84-5F9DB0A731D6}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6484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0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Robotics Makerspace (Age: 6-8)</a:t>
                      </a:r>
                      <a:endParaRPr lang="en-US" sz="4000" dirty="0"/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53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Oswald" panose="00000500000000000000" pitchFamily="2" charset="0"/>
                        </a:rPr>
                        <a:t>SCHEDULE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Monday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Tuesday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Wednesday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Thursday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Friday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27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08:30 – 09:00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Arrival</a:t>
                      </a:r>
                      <a:endParaRPr sz="18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28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09:</a:t>
                      </a:r>
                      <a:r>
                        <a:rPr lang="en-GB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00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– 10:00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Ice-breaker</a:t>
                      </a:r>
                    </a:p>
                    <a:p>
                      <a:pPr algn="ctr"/>
                      <a:br>
                        <a:rPr lang="en-US" sz="1100" b="1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Campers play a variety </a:t>
                      </a:r>
                      <a:r>
                        <a:rPr lang="en-US" sz="1100" b="0" i="1" u="none" strike="noStrike" cap="none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of ice-breaker </a:t>
                      </a:r>
                      <a:r>
                        <a:rPr lang="en-US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games to get to know their classmates and teachers. Followed by a bridge challenge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Robot Creators Kick-off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400" i="1" dirty="0">
                          <a:latin typeface="+mj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 Start with a sketch, bring your dream robot to life! A fun icebreaker to spark imagination and hands-on building.</a:t>
                      </a:r>
                      <a:endParaRPr lang="en-US" sz="1100" b="1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Arial"/>
                          <a:cs typeface="Arial"/>
                          <a:sym typeface="Arial"/>
                        </a:rPr>
                        <a:t>Interactive Puppet Robot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br>
                        <a:rPr lang="en-US" sz="1400" b="1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SG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Bring </a:t>
                      </a:r>
                      <a:r>
                        <a:rPr lang="en-SG" sz="1100" i="1" dirty="0">
                          <a:latin typeface="+mj-lt"/>
                        </a:rPr>
                        <a:t>characters to life using motors and sensors. Perfect for young creators who love storytelling and tech.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200" b="1" i="0" dirty="0">
                          <a:latin typeface="+mj-lt"/>
                        </a:rPr>
                        <a:t>Sensor Explorer Bot</a:t>
                      </a:r>
                    </a:p>
                    <a:p>
                      <a:pPr algn="ctr"/>
                      <a:endParaRPr lang="en-SG" sz="1400" b="1" i="1" dirty="0">
                        <a:latin typeface="+mj-lt"/>
                      </a:endParaRPr>
                    </a:p>
                    <a:p>
                      <a:pPr algn="ctr"/>
                      <a:r>
                        <a:rPr lang="en-SG" sz="1100" i="1" dirty="0">
                          <a:latin typeface="+mj-lt"/>
                        </a:rPr>
                        <a:t>Discover the power of sensors! Use </a:t>
                      </a:r>
                      <a:r>
                        <a:rPr lang="en-SG" sz="1100" i="1" dirty="0" err="1">
                          <a:latin typeface="+mj-lt"/>
                        </a:rPr>
                        <a:t>color</a:t>
                      </a:r>
                      <a:r>
                        <a:rPr lang="en-SG" sz="1100" i="1" dirty="0">
                          <a:latin typeface="+mj-lt"/>
                        </a:rPr>
                        <a:t> and distance detection to bring your LEGO robot to life with smart reactions and cool moves</a:t>
                      </a:r>
                    </a:p>
                    <a:p>
                      <a:pPr algn="ctr"/>
                      <a:endParaRPr lang="en-SG" sz="1400" i="1" dirty="0"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RoboChef Jr.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400" i="1" dirty="0">
                          <a:latin typeface="+mj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Cook up creativity! Build a fun LEGO robot that stirs, serves, or helps in the kitchen, where coding meets culinary fun</a:t>
                      </a:r>
                      <a:endParaRPr lang="en-SG" sz="1100" b="1" i="1" u="none" strike="noStrike" cap="none" dirty="0">
                        <a:solidFill>
                          <a:srgbClr val="000000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Sphero Speed Challenge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SG" sz="1400" b="1" i="1" dirty="0"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Design, build, and race your ultimate car!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Use creative materials and Sphero bots to power up for fast-paced, hands-on fun</a:t>
                      </a: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27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10:00 – 10:30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AM Break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0166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</a:t>
                      </a:r>
                      <a:r>
                        <a:rPr lang="en-GB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:</a:t>
                      </a:r>
                      <a:r>
                        <a:rPr lang="en-GB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3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 – 11:00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SG" sz="1200" b="1" i="0" dirty="0" err="1">
                          <a:latin typeface="+mj-lt"/>
                        </a:rPr>
                        <a:t>WeDo</a:t>
                      </a:r>
                      <a:r>
                        <a:rPr lang="en-SG" sz="1200" b="1" i="0" dirty="0">
                          <a:latin typeface="+mj-lt"/>
                        </a:rPr>
                        <a:t> Robot Starters</a:t>
                      </a:r>
                    </a:p>
                    <a:p>
                      <a:pPr algn="ctr"/>
                      <a:r>
                        <a:rPr lang="en-SG" sz="1400" i="1" dirty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en-SG" sz="1400" i="1" dirty="0">
                          <a:latin typeface="+mj-lt"/>
                        </a:rPr>
                        <a:t> </a:t>
                      </a:r>
                      <a:r>
                        <a:rPr lang="en-SG" sz="1100" i="1" dirty="0">
                          <a:latin typeface="+mj-lt"/>
                        </a:rPr>
                        <a:t>Get hands-on with LEGO </a:t>
                      </a:r>
                      <a:r>
                        <a:rPr lang="en-SG" sz="1100" i="1" dirty="0" err="1">
                          <a:latin typeface="+mj-lt"/>
                        </a:rPr>
                        <a:t>WeDo</a:t>
                      </a:r>
                      <a:r>
                        <a:rPr lang="en-SG" sz="1100" i="1" dirty="0">
                          <a:latin typeface="+mj-lt"/>
                        </a:rPr>
                        <a:t>. Unbox, build, and dive into coding basics while exploring the app and discover how robots come to life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Introduction to Spike Lego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4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Unbox kits, learn components, set up devices, and explore the app interface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SG" sz="1400" b="1" i="1" u="none" strike="noStrike" cap="none" dirty="0">
                        <a:solidFill>
                          <a:srgbClr val="000000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My First Bot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SG" sz="1400" i="1" dirty="0"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Perfect for beginners! Build their first 15-piece robot.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A simple and fun start to their robotics journey</a:t>
                      </a:r>
                      <a:endParaRPr lang="en-US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SG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Build Prime Sumo Bot</a:t>
                      </a:r>
                    </a:p>
                    <a:p>
                      <a:pPr algn="ctr"/>
                      <a:endParaRPr lang="en-SG" sz="1400" b="1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Learn from videos how Sumo bots compete and apply the knowledge to their Robot</a:t>
                      </a:r>
                      <a:endParaRPr lang="en-US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Speed Racer Bot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400" i="1" dirty="0">
                          <a:latin typeface="+mj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  <a:sym typeface="Arial"/>
                        </a:rPr>
                        <a:t>Design, build, and race your own F1-inspired robot car with Lego Spike! 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Sphero Grand Prix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400" i="1" dirty="0">
                          <a:latin typeface="+mj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Put your custom-built cars to the test! Race, steer, and speed through challenges using Sphero bots in an action-packed showdown</a:t>
                      </a:r>
                      <a:endParaRPr lang="en-US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11:00 – 11:30</a:t>
                      </a:r>
                      <a:endParaRPr lang="en-GB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56898"/>
                  </a:ext>
                </a:extLst>
              </a:tr>
              <a:tr h="653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11:30 – 12:30</a:t>
                      </a:r>
                      <a:endParaRPr lang="en-GB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098681"/>
                  </a:ext>
                </a:extLst>
              </a:tr>
              <a:tr h="46427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12:30 – 13:00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Lunch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6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13:00 – 13:30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SG" sz="1200" b="1" i="0" dirty="0">
                          <a:latin typeface="+mj-lt"/>
                        </a:rPr>
                        <a:t>Motion Master Bot</a:t>
                      </a:r>
                    </a:p>
                    <a:p>
                      <a:pPr algn="ctr"/>
                      <a:br>
                        <a:rPr lang="en-US" sz="1400" b="1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SG" sz="1100" i="1" dirty="0">
                          <a:latin typeface="+mj-lt"/>
                        </a:rPr>
                        <a:t>Explore how forces make things move by building a tilt-and-motion robot with LEGO </a:t>
                      </a:r>
                      <a:r>
                        <a:rPr lang="en-SG" sz="1100" i="1" dirty="0" err="1">
                          <a:latin typeface="+mj-lt"/>
                        </a:rPr>
                        <a:t>WeDo</a:t>
                      </a:r>
                      <a:r>
                        <a:rPr lang="en-SG" sz="1100" i="1">
                          <a:latin typeface="+mj-lt"/>
                        </a:rPr>
                        <a:t>! </a:t>
                      </a:r>
                      <a:r>
                        <a:rPr lang="en-SG" sz="1100" i="1" dirty="0">
                          <a:latin typeface="+mj-lt"/>
                        </a:rPr>
                        <a:t>A hands-on adventure in science and robotics for curious young minds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dirty="0">
                          <a:latin typeface="+mj-lt"/>
                        </a:rPr>
                        <a:t>Silly Walks Bot Challenge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SG" sz="1400" i="1" dirty="0"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i="1" dirty="0">
                          <a:latin typeface="+mj-lt"/>
                        </a:rPr>
                        <a:t>Can your robot walk without wheels? Get creative and build a wacky walker that shuffles, stumbles, or struts to the finish line!</a:t>
                      </a:r>
                      <a:endParaRPr lang="en-SG" sz="1100" b="0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SG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Arial"/>
                          <a:cs typeface="Arial"/>
                          <a:sym typeface="Arial"/>
                        </a:rPr>
                        <a:t>Prime Sumo Bot Challenge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400" i="1" dirty="0">
                          <a:effectLst/>
                          <a:latin typeface="+mj-lt"/>
                        </a:rPr>
                      </a:b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Battle it out in a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Robotics Sumo Competition</a:t>
                      </a:r>
                      <a:endParaRPr lang="en-SG" sz="1400" i="1" dirty="0">
                        <a:effectLst/>
                        <a:latin typeface="+mj-lt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2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Arial"/>
                          <a:cs typeface="Arial"/>
                          <a:sym typeface="Arial"/>
                        </a:rPr>
                        <a:t>F1 Racing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SG" sz="1400" b="1" i="1" u="none" strike="noStrike" cap="none" dirty="0">
                        <a:solidFill>
                          <a:srgbClr val="000000"/>
                        </a:solidFill>
                        <a:effectLst/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SG" sz="1100" b="0" i="1" u="none" strike="noStrike" cap="non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/>
                          <a:sym typeface="Arial"/>
                        </a:rPr>
                        <a:t>A high-energy challenge for young engineers who love speed and innovation</a:t>
                      </a:r>
                      <a:endParaRPr lang="en-US" sz="1400" b="0" i="1" u="none" strike="noStrike" cap="none" noProof="0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Parents Showcase Preparation and Certificate Giving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effectLst/>
                        <a:latin typeface="+mj-lt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Campers prepare for the showcase, then present and show their robots to parents, followed by certificate giving and clean-up time.</a:t>
                      </a:r>
                      <a:endParaRPr lang="en-US" sz="1100" i="1" dirty="0">
                        <a:effectLst/>
                        <a:latin typeface="+mj-lt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(Showcase @ 1345)</a:t>
                      </a: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13:30 – 14:00</a:t>
                      </a:r>
                      <a:endParaRPr lang="en-GB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050071"/>
                  </a:ext>
                </a:extLst>
              </a:tr>
              <a:tr h="29048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14:00 – 14:45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9725" marR="89725" marT="44850" marB="4485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89725" marR="89725" marT="44850" marB="4485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427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14:45 – 15:00</a:t>
                      </a:r>
                      <a:endParaRPr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PM Break / Pack up / Home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5" name="Google Shape;85;p1" descr="A red and white sig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37" y="63518"/>
            <a:ext cx="566316" cy="979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469</Words>
  <Application>Microsoft Office PowerPoint</Application>
  <PresentationFormat>Custom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Oswald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Felisa Mangahas Lee</dc:creator>
  <cp:lastModifiedBy>Magdalene Tan</cp:lastModifiedBy>
  <cp:revision>23</cp:revision>
  <dcterms:created xsi:type="dcterms:W3CDTF">2022-05-26T03:33:21Z</dcterms:created>
  <dcterms:modified xsi:type="dcterms:W3CDTF">2026-02-04T08:29:01Z</dcterms:modified>
</cp:coreProperties>
</file>