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65" r:id="rId2"/>
  </p:sldIdLst>
  <p:sldSz cx="12192000" cy="6699250"/>
  <p:notesSz cx="6858000" cy="9144000"/>
  <p:embeddedFontLst>
    <p:embeddedFont>
      <p:font typeface="Oswald" panose="00000500000000000000" pitchFamily="2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hqFkW75lu5o3Tu7VzcaO+uMmLa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ABAB"/>
    <a:srgbClr val="F2F2F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3D08266-3246-4A94-8D84-5F9DB0A731D6}">
  <a:tblStyle styleId="{03D08266-3246-4A94-8D84-5F9DB0A731D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 autoAdjust="0"/>
    <p:restoredTop sz="94672"/>
  </p:normalViewPr>
  <p:slideViewPr>
    <p:cSldViewPr snapToGrid="0">
      <p:cViewPr varScale="1">
        <p:scale>
          <a:sx n="71" d="100"/>
          <a:sy n="71" d="100"/>
        </p:scale>
        <p:origin x="3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5" Type="http://schemas.openxmlformats.org/officeDocument/2006/relationships/font" Target="fonts/font2.fntdata"/><Relationship Id="rId15" Type="http://schemas.openxmlformats.org/officeDocument/2006/relationships/viewProps" Target="viewProps.xml"/><Relationship Id="rId4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alene Tan" userId="0c753389-99b5-47f6-8358-2858fedb9b12" providerId="ADAL" clId="{3305C817-069B-49B6-AF59-73CF37F2F185}"/>
    <pc:docChg chg="modSld">
      <pc:chgData name="Magdalene Tan" userId="0c753389-99b5-47f6-8358-2858fedb9b12" providerId="ADAL" clId="{3305C817-069B-49B6-AF59-73CF37F2F185}" dt="2026-02-04T01:58:56.006" v="24"/>
      <pc:docMkLst>
        <pc:docMk/>
      </pc:docMkLst>
      <pc:sldChg chg="modSp mod">
        <pc:chgData name="Magdalene Tan" userId="0c753389-99b5-47f6-8358-2858fedb9b12" providerId="ADAL" clId="{3305C817-069B-49B6-AF59-73CF37F2F185}" dt="2026-02-04T01:58:56.006" v="24"/>
        <pc:sldMkLst>
          <pc:docMk/>
          <pc:sldMk cId="1602505732" sldId="265"/>
        </pc:sldMkLst>
        <pc:graphicFrameChg chg="mod modGraphic">
          <ac:chgData name="Magdalene Tan" userId="0c753389-99b5-47f6-8358-2858fedb9b12" providerId="ADAL" clId="{3305C817-069B-49B6-AF59-73CF37F2F185}" dt="2026-02-04T01:58:56.006" v="24"/>
          <ac:graphicFrameMkLst>
            <pc:docMk/>
            <pc:sldMk cId="1602505732" sldId="265"/>
            <ac:graphicFrameMk id="84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09563" y="685800"/>
            <a:ext cx="62388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9563" y="685800"/>
            <a:ext cx="62388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127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ctrTitle"/>
          </p:nvPr>
        </p:nvSpPr>
        <p:spPr>
          <a:xfrm>
            <a:off x="1524000" y="1096382"/>
            <a:ext cx="9144000" cy="2332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subTitle" idx="1"/>
          </p:nvPr>
        </p:nvSpPr>
        <p:spPr>
          <a:xfrm>
            <a:off x="1524000" y="3518658"/>
            <a:ext cx="9144000" cy="1617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8382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4038600" y="6209214"/>
            <a:ext cx="41148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86106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838200" y="356674"/>
            <a:ext cx="10515600" cy="1294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838200" y="1783365"/>
            <a:ext cx="5181600" cy="42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2"/>
          </p:nvPr>
        </p:nvSpPr>
        <p:spPr>
          <a:xfrm>
            <a:off x="6172200" y="1783365"/>
            <a:ext cx="5181600" cy="42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dt" idx="10"/>
          </p:nvPr>
        </p:nvSpPr>
        <p:spPr>
          <a:xfrm>
            <a:off x="8382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4038600" y="6209214"/>
            <a:ext cx="41148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86106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839788" y="356674"/>
            <a:ext cx="10515600" cy="1294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839791" y="1642248"/>
            <a:ext cx="5157787" cy="804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839791" y="2447088"/>
            <a:ext cx="5157787" cy="3599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6172200" y="1642248"/>
            <a:ext cx="5183188" cy="804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6172200" y="2447088"/>
            <a:ext cx="5183188" cy="3599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8382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4038600" y="6209214"/>
            <a:ext cx="41148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6106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838200" y="356674"/>
            <a:ext cx="10515600" cy="1294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8382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4038600" y="6209214"/>
            <a:ext cx="41148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6106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8382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4038600" y="6209214"/>
            <a:ext cx="41148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6106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839791" y="446617"/>
            <a:ext cx="3932237" cy="1563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5183188" y="964569"/>
            <a:ext cx="6172200" cy="4760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839791" y="2009775"/>
            <a:ext cx="3932237" cy="3723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8382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4038600" y="6209214"/>
            <a:ext cx="41148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86106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839791" y="446617"/>
            <a:ext cx="3932237" cy="1563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5183188" y="964569"/>
            <a:ext cx="6172200" cy="476081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839791" y="2009775"/>
            <a:ext cx="3932237" cy="3723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8382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4038600" y="6209214"/>
            <a:ext cx="41148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86106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838200" y="356674"/>
            <a:ext cx="10515600" cy="1294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3970694" y="-1349129"/>
            <a:ext cx="4250613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8382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4038600" y="6209214"/>
            <a:ext cx="41148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86106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7200699" y="1880875"/>
            <a:ext cx="5677305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1866699" y="-671825"/>
            <a:ext cx="5677305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8382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4038600" y="6209214"/>
            <a:ext cx="41148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86106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838200" y="356674"/>
            <a:ext cx="10515600" cy="1294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838200" y="1783365"/>
            <a:ext cx="10515600" cy="42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8382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4038600" y="6209214"/>
            <a:ext cx="41148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8610600" y="6209214"/>
            <a:ext cx="2743200" cy="356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"/>
          <p:cNvGraphicFramePr/>
          <p:nvPr>
            <p:extLst>
              <p:ext uri="{D42A27DB-BD31-4B8C-83A1-F6EECF244321}">
                <p14:modId xmlns:p14="http://schemas.microsoft.com/office/powerpoint/2010/main" val="2011609759"/>
              </p:ext>
            </p:extLst>
          </p:nvPr>
        </p:nvGraphicFramePr>
        <p:xfrm>
          <a:off x="0" y="0"/>
          <a:ext cx="12192000" cy="6699066"/>
        </p:xfrm>
        <a:graphic>
          <a:graphicData uri="http://schemas.openxmlformats.org/drawingml/2006/table">
            <a:tbl>
              <a:tblPr>
                <a:noFill/>
                <a:tableStyleId>{03D08266-3246-4A94-8D84-5F9DB0A731D6}</a:tableStyleId>
              </a:tblPr>
              <a:tblGrid>
                <a:gridCol w="146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20250">
                <a:tc grid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b="0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Super Soccer (Age: 5-16)</a:t>
                      </a:r>
                      <a:endParaRPr lang="en-US" sz="4000" dirty="0"/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3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SCHEDULE</a:t>
                      </a:r>
                      <a:endParaRPr lang="en-GB" sz="2000" b="1" dirty="0"/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Monday</a:t>
                      </a:r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800" b="1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Tuesday</a:t>
                      </a:r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800" b="1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Wednesday</a:t>
                      </a:r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800" b="1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Thursday</a:t>
                      </a:r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800" b="1" i="0" u="none" strike="noStrike" cap="none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Friday</a:t>
                      </a:r>
                    </a:p>
                  </a:txBody>
                  <a:tcPr marL="45050" marR="45050" marT="67575" marB="67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9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08:30 – 09:00</a:t>
                      </a:r>
                      <a:endParaRPr sz="1400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 cap="none" dirty="0">
                          <a:solidFill>
                            <a:schemeClr val="lt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Arrival</a:t>
                      </a:r>
                      <a:endParaRPr sz="1800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55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09:</a:t>
                      </a:r>
                      <a:r>
                        <a:rPr lang="en-GB" sz="1400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00</a:t>
                      </a: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 – 10:00</a:t>
                      </a:r>
                      <a:endParaRPr sz="1400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Icebreaker</a:t>
                      </a:r>
                      <a:br>
                        <a:rPr lang="en-US" sz="1400" dirty="0"/>
                      </a:br>
                      <a:endParaRPr lang="en-US" sz="1100" i="1" dirty="0"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i="1" dirty="0">
                          <a:latin typeface="+mj-lt"/>
                        </a:rPr>
                        <a:t>Introduction and warm-up activities</a:t>
                      </a: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Agility Games</a:t>
                      </a:r>
                      <a:b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</a:b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Warm-up and coordination activities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lt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Communication</a:t>
                      </a:r>
                      <a:b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</a:b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Understand the importance of communicating with your team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Dribbling Activities</a:t>
                      </a:r>
                      <a:b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</a:b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Practice unopposed dribbling skills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Ball Mastery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Practice technical skills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9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10:00 – 10:30</a:t>
                      </a:r>
                      <a:endParaRPr sz="140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 cap="none" dirty="0">
                          <a:solidFill>
                            <a:schemeClr val="lt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AM Break</a:t>
                      </a:r>
                      <a:endParaRPr sz="1800" b="0" i="0" u="none" strike="noStrike" cap="none" dirty="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314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0</a:t>
                      </a: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:</a:t>
                      </a:r>
                      <a:r>
                        <a:rPr lang="en-GB" sz="1400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3</a:t>
                      </a: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0 – 12:30</a:t>
                      </a:r>
                      <a:endParaRPr sz="1400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Speed and Reaction Game</a:t>
                      </a:r>
                      <a:b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</a:b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  <a:sym typeface="Arial"/>
                        </a:rPr>
                        <a:t>Play with intensity and practice awareness, increasing precision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Ball Conservation</a:t>
                      </a:r>
                      <a:b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</a:b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Retain ball possession under pressure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Shooting Skills</a:t>
                      </a:r>
                      <a:b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</a:b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  <a:sym typeface="Arial"/>
                        </a:rPr>
                        <a:t>Improve shooting with timing &amp; body positioning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Defending / Attacking</a:t>
                      </a:r>
                      <a:b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</a:b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Understand how to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defend and  attack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Ball Mastery 2</a:t>
                      </a:r>
                      <a:b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</a:b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Practice technical skills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9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12:30 – 13:00</a:t>
                      </a:r>
                      <a:endParaRPr sz="1400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 cap="none" dirty="0">
                          <a:solidFill>
                            <a:schemeClr val="lt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Lunch</a:t>
                      </a:r>
                      <a:endParaRPr sz="1400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786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13:00 – 13:45</a:t>
                      </a:r>
                      <a:endParaRPr sz="1400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Small Oppositions</a:t>
                      </a:r>
                      <a:b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</a:b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1v1, 2v2, 3v3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Small Oppositions</a:t>
                      </a:r>
                      <a:b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</a:b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2v1, 3v2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Small Oppositions</a:t>
                      </a:r>
                      <a:b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</a:b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1v1, 2v2, 3v3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Small Oppositions</a:t>
                      </a:r>
                      <a:b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</a:b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2v1, 3v2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Showcase Rehearsal and Parent’s Showcase (1:45PM)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Campers demonstrate the skills they’ve learned throughout the week, including agility drills, technical drills, and match play.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2602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13:45 – 14:45</a:t>
                      </a:r>
                      <a:endParaRPr sz="1400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Matches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US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Campers form teams to play friendly matches, applying the skills they’ve learned and practicing ways to improve.</a:t>
                      </a: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Matches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US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Campers form teams to play friendly matches, applying the skills they’ve learned and practicing ways to improve.</a:t>
                      </a: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Matches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US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Campers form teams to play friendly matches, applying the skills they’ve learned and practicing ways to improve.</a:t>
                      </a: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Matches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US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Campers form teams to play friendly matches, applying the skills they’ve learned and practicing ways to improve.</a:t>
                      </a: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SHOWCASE</a:t>
                      </a:r>
                      <a:endParaRPr kumimoji="0" lang="en-US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/>
                        </a:rPr>
                        <a:t>Practice technical drills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  <a:sym typeface="Arial"/>
                        </a:rPr>
                        <a:t>Matches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  <a:sym typeface="Arial"/>
                      </a:endParaRPr>
                    </a:p>
                  </a:txBody>
                  <a:tcPr marL="89725" marR="89725" marT="44850" marB="44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99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0" i="0" u="none" strike="noStrike" cap="none" dirty="0">
                          <a:solidFill>
                            <a:srgbClr val="383838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14:45 – 15:00</a:t>
                      </a:r>
                      <a:endParaRPr sz="1400" dirty="0"/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ABAB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0" i="0" u="none" strike="noStrike" cap="none" dirty="0">
                          <a:solidFill>
                            <a:schemeClr val="lt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 PM Break / Pack up / Home</a:t>
                      </a:r>
                      <a:endParaRPr sz="1800" b="0" i="0" u="none" strike="noStrike" cap="none" dirty="0">
                        <a:solidFill>
                          <a:schemeClr val="lt1"/>
                        </a:solidFill>
                        <a:latin typeface="Oswald"/>
                        <a:sym typeface="Arial"/>
                      </a:endParaRPr>
                    </a:p>
                  </a:txBody>
                  <a:tcPr marL="45050" marR="45050" marT="45050" marB="45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2" name="Google Shape;85;p1" descr="A red and white sign&#10;&#10;Description automatically generated">
            <a:extLst>
              <a:ext uri="{FF2B5EF4-FFF2-40B4-BE49-F238E27FC236}">
                <a16:creationId xmlns:a16="http://schemas.microsoft.com/office/drawing/2014/main" id="{F459AE46-0053-35B2-210C-8812CA35844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536" y="23815"/>
            <a:ext cx="566316" cy="9791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2505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2263</TotalTime>
  <Words>271</Words>
  <Application>Microsoft Office PowerPoint</Application>
  <PresentationFormat>Custom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Oswald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Felisa Mangahas Lee</dc:creator>
  <cp:lastModifiedBy>Magdalene Tan</cp:lastModifiedBy>
  <cp:revision>26</cp:revision>
  <dcterms:created xsi:type="dcterms:W3CDTF">2022-05-26T03:33:21Z</dcterms:created>
  <dcterms:modified xsi:type="dcterms:W3CDTF">2026-02-04T01:59:01Z</dcterms:modified>
</cp:coreProperties>
</file>